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1" r:id="rId5"/>
    <p:sldId id="260" r:id="rId6"/>
    <p:sldId id="262" r:id="rId7"/>
    <p:sldId id="263" r:id="rId8"/>
    <p:sldId id="266" r:id="rId9"/>
    <p:sldId id="267" r:id="rId10"/>
    <p:sldId id="270" r:id="rId11"/>
    <p:sldId id="268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p.m.1987@yandex.ru" TargetMode="External"/><Relationship Id="rId2" Type="http://schemas.openxmlformats.org/officeDocument/2006/relationships/hyperlink" Target="mailto:mokrusha_school@mail.ru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vk.com/id82931648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500042"/>
            <a:ext cx="7772400" cy="2571768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МБОУ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Мокрушинская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СОШ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Красноярский край,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Казачинский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район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с.Мокрушинское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Организаторы: Кириллова Светлана Юрьевна, Полякова Мария Владимировна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Контакты: 8(391)9675136, 89233060648, 89233377284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hlinkClick r:id="rId2"/>
              </a:rPr>
              <a:t>mokrusha_school@mail.ru</a:t>
            </a:r>
            <a:r>
              <a:rPr lang="ru-RU" sz="2400" dirty="0" smtClean="0"/>
              <a:t>, </a:t>
            </a:r>
            <a:r>
              <a:rPr lang="en-US" sz="2400" dirty="0" smtClean="0">
                <a:hlinkClick r:id="rId3"/>
              </a:rPr>
              <a:t>p.m.1987@yandex.ru</a:t>
            </a:r>
            <a:r>
              <a:rPr lang="en-US" sz="2400" dirty="0" smtClean="0"/>
              <a:t>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500438"/>
            <a:ext cx="6400800" cy="2138362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Акция </a:t>
            </a:r>
          </a:p>
          <a:p>
            <a:r>
              <a:rPr lang="ru-RU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«Зеленый обмен»</a:t>
            </a:r>
            <a:endParaRPr lang="ru-RU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2718" y="3617476"/>
            <a:ext cx="2479253" cy="3253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Итог мероприятия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Все вещи, собранные в ходи акции «Зеленый обмен» приобрели новых хозяев</a:t>
            </a:r>
            <a:endParaRPr lang="ru-RU" dirty="0"/>
          </a:p>
        </p:txBody>
      </p:sp>
      <p:pic>
        <p:nvPicPr>
          <p:cNvPr id="9218" name="Picture 2" descr="J:\DCIM\136___03\IMG_424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571744"/>
            <a:ext cx="5357818" cy="40183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Дополнительные возможности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рамках данной акции была организованна помощь людям оставшимся без жилья из-за пожара и малоимущим жителям села</a:t>
            </a:r>
          </a:p>
        </p:txBody>
      </p:sp>
      <p:pic>
        <p:nvPicPr>
          <p:cNvPr id="4" name="Picture 4" descr="J:\DCIM\136___03\IMG_42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3286124"/>
            <a:ext cx="4095746" cy="30718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J:\DCIM\137CANON\IMG_0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357166"/>
            <a:ext cx="4857752" cy="364331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Отзывы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5114932" cy="5214974"/>
          </a:xfrm>
        </p:spPr>
        <p:txBody>
          <a:bodyPr>
            <a:normAutofit fontScale="92500" lnSpcReduction="10000"/>
          </a:bodyPr>
          <a:lstStyle/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Отзывы были только положительные.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Жительница села </a:t>
            </a:r>
          </a:p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   написала статью о </a:t>
            </a:r>
          </a:p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   данной акции в районную </a:t>
            </a:r>
          </a:p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   газету «Новая жизнь»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Воспитатели детского </a:t>
            </a:r>
          </a:p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   сада выразили благодарность за проведенное мероприятие и подаренные игрушки и книги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Все участники акции получили «море» положительных эмоций и чувство удовлетворенности от приобретенных вещей.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Подготовка к проведению акции «</a:t>
            </a:r>
            <a:r>
              <a:rPr lang="ru-RU" dirty="0" err="1" smtClean="0"/>
              <a:t>Зеленыйобмен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Подготовили план мероприятий для реализации акции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Объявили об акции на линейке в школе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Разместили объявления по с.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Мокуршинское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 в соц.сетях (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https://vk.com/id82931648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Провели разъяснительную работу с представителями родительского комитета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Валентина Николаевна\Desktop\IMG_423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715008" y="2000240"/>
            <a:ext cx="2195502" cy="2927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Подготовка к проведению акции «Зеленый обмен»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Составили театрализованный сценарий </a:t>
            </a:r>
          </a:p>
          <a:p>
            <a:r>
              <a:rPr lang="ru-RU" dirty="0" smtClean="0"/>
              <a:t>Объявили о сборе ненужных вещей и собрали  их для проведения ярмарки</a:t>
            </a:r>
          </a:p>
          <a:p>
            <a:r>
              <a:rPr lang="ru-RU" dirty="0" smtClean="0"/>
              <a:t>Заключили договор с </a:t>
            </a:r>
            <a:r>
              <a:rPr lang="ru-RU" dirty="0" err="1" smtClean="0"/>
              <a:t>Мокрушинским</a:t>
            </a:r>
            <a:r>
              <a:rPr lang="ru-RU" dirty="0" smtClean="0"/>
              <a:t> домом культуры о проведении ярмарки в рамках акции «Зеленый обмен»</a:t>
            </a:r>
          </a:p>
          <a:p>
            <a:endParaRPr lang="ru-RU" dirty="0"/>
          </a:p>
        </p:txBody>
      </p:sp>
      <p:pic>
        <p:nvPicPr>
          <p:cNvPr id="3074" name="Picture 2" descr="C:\Users\Валентина Николаевна\Desktop\IMG_423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1428736"/>
            <a:ext cx="3550715" cy="2663036"/>
          </a:xfrm>
          <a:prstGeom prst="rect">
            <a:avLst/>
          </a:prstGeom>
          <a:noFill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429000"/>
            <a:ext cx="4181468" cy="313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4422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Ярмарка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подготовка к проведению 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1500174"/>
            <a:ext cx="3681410" cy="2761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 descr="J:\DCIM\136___03\IMG_419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3804025"/>
            <a:ext cx="4071966" cy="3053975"/>
          </a:xfrm>
          <a:prstGeom prst="rect">
            <a:avLst/>
          </a:prstGeom>
          <a:noFill/>
        </p:spPr>
      </p:pic>
      <p:pic>
        <p:nvPicPr>
          <p:cNvPr id="4101" name="Picture 5" descr="J:\DCIM\136___03\IMG_419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6" y="3696892"/>
            <a:ext cx="4214810" cy="31611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J:\DCIM\136___03\IMG_42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3143248"/>
            <a:ext cx="2625329" cy="350043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8266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Ярмарка </a:t>
            </a:r>
            <a:br>
              <a:rPr lang="ru-RU" dirty="0" smtClean="0"/>
            </a:br>
            <a:r>
              <a:rPr lang="ru-RU" dirty="0" smtClean="0"/>
              <a:t>Проведение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протяжении всей ярмарки посетителей привлекали и веселили клоуны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Тошка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 и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Гошка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», а также медведица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Верунчик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J:\DCIM\136___03\IMG_420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357166"/>
            <a:ext cx="4038600" cy="3028950"/>
          </a:xfrm>
          <a:prstGeom prst="rect">
            <a:avLst/>
          </a:prstGeom>
          <a:noFill/>
        </p:spPr>
      </p:pic>
      <p:pic>
        <p:nvPicPr>
          <p:cNvPr id="5123" name="Picture 3" descr="J:\DCIM\136___03\IMG_42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3929066"/>
            <a:ext cx="3452805" cy="25896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186766" cy="654032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Ярмарка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J:\DCIM\136___03\IMG_420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857232"/>
            <a:ext cx="3360211" cy="2520159"/>
          </a:xfrm>
          <a:prstGeom prst="rect">
            <a:avLst/>
          </a:prstGeom>
          <a:noFill/>
        </p:spPr>
      </p:pic>
      <p:pic>
        <p:nvPicPr>
          <p:cNvPr id="6148" name="Picture 4" descr="J:\DCIM\136___03\IMG_42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214290"/>
            <a:ext cx="3268271" cy="4357694"/>
          </a:xfrm>
          <a:prstGeom prst="rect">
            <a:avLst/>
          </a:prstGeom>
          <a:noFill/>
        </p:spPr>
      </p:pic>
      <p:pic>
        <p:nvPicPr>
          <p:cNvPr id="6150" name="Picture 6" descr="J:\DCIM\136___03\IMG_423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5984" y="3071810"/>
            <a:ext cx="3558533" cy="35724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/>
              <a:t>Ярмарка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J:\DCIM\136___03\IMG_42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85728"/>
            <a:ext cx="4191029" cy="3143272"/>
          </a:xfrm>
          <a:prstGeom prst="rect">
            <a:avLst/>
          </a:prstGeom>
          <a:noFill/>
        </p:spPr>
      </p:pic>
      <p:pic>
        <p:nvPicPr>
          <p:cNvPr id="7171" name="Picture 3" descr="J:\DCIM\136___03\IMG_425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1357298"/>
            <a:ext cx="4038600" cy="3028950"/>
          </a:xfrm>
          <a:prstGeom prst="rect">
            <a:avLst/>
          </a:prstGeom>
          <a:noFill/>
        </p:spPr>
      </p:pic>
      <p:pic>
        <p:nvPicPr>
          <p:cNvPr id="7173" name="Picture 5" descr="J:\DCIM\136___03\IMG_42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0166" y="3429000"/>
            <a:ext cx="4095746" cy="30718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Итог мероприятия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Число участников:</a:t>
            </a:r>
          </a:p>
          <a:p>
            <a:pPr>
              <a:buNone/>
            </a:pPr>
            <a:r>
              <a:rPr lang="ru-RU" dirty="0" smtClean="0"/>
              <a:t> Взрослые – 3 педагога, 3 работника школы, 15 жителей села </a:t>
            </a:r>
          </a:p>
          <a:p>
            <a:pPr>
              <a:buNone/>
            </a:pPr>
            <a:r>
              <a:rPr lang="ru-RU" dirty="0" smtClean="0"/>
              <a:t>Дети – 40 человек</a:t>
            </a:r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Итог мероприятия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Количество собранных вещей:</a:t>
            </a:r>
          </a:p>
          <a:p>
            <a:r>
              <a:rPr lang="ru-RU" dirty="0" smtClean="0"/>
              <a:t>Взрослая и детская одежда – 97 </a:t>
            </a:r>
          </a:p>
          <a:p>
            <a:r>
              <a:rPr lang="ru-RU" dirty="0" smtClean="0"/>
              <a:t>Обувь - 10</a:t>
            </a:r>
          </a:p>
          <a:p>
            <a:r>
              <a:rPr lang="ru-RU" dirty="0" smtClean="0"/>
              <a:t>Аксессуары – 30 </a:t>
            </a:r>
          </a:p>
          <a:p>
            <a:r>
              <a:rPr lang="ru-RU" dirty="0" smtClean="0"/>
              <a:t>Верхняя одежда  - 15</a:t>
            </a:r>
          </a:p>
          <a:p>
            <a:r>
              <a:rPr lang="ru-RU" dirty="0" smtClean="0"/>
              <a:t>Игрушки – 14 </a:t>
            </a:r>
          </a:p>
          <a:p>
            <a:r>
              <a:rPr lang="ru-RU" dirty="0" smtClean="0"/>
              <a:t>Книги  - 80 </a:t>
            </a:r>
          </a:p>
          <a:p>
            <a:r>
              <a:rPr lang="ru-RU" dirty="0" smtClean="0"/>
              <a:t>Диски -  20  </a:t>
            </a:r>
          </a:p>
          <a:p>
            <a:r>
              <a:rPr lang="ru-RU" dirty="0" smtClean="0"/>
              <a:t>Комплекты  - 1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1323</TotalTime>
  <Words>257</Words>
  <PresentationFormat>Экран (4:3)</PresentationFormat>
  <Paragraphs>45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МБОУ Мокрушинская СОШ Красноярский край, Казачинский район с.Мокрушинское Организаторы: Кириллова Светлана Юрьевна, Полякова Мария Владимировна Контакты: 8(391)9675136, 89233060648, 89233377284 mokrusha_school@mail.ru, p.m.1987@yandex.ru </vt:lpstr>
      <vt:lpstr>Подготовка к проведению акции «Зеленыйобмен»</vt:lpstr>
      <vt:lpstr>Подготовка к проведению акции «Зеленый обмен»</vt:lpstr>
      <vt:lpstr>Ярмарка подготовка к проведению  </vt:lpstr>
      <vt:lpstr>Ярмарка  Проведение </vt:lpstr>
      <vt:lpstr>Ярмарка </vt:lpstr>
      <vt:lpstr>Ярмарка </vt:lpstr>
      <vt:lpstr>Итог мероприятия </vt:lpstr>
      <vt:lpstr>Итог мероприятия </vt:lpstr>
      <vt:lpstr>Итог мероприятия </vt:lpstr>
      <vt:lpstr>Дополнительные возможности</vt:lpstr>
      <vt:lpstr>Отзывы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МБОУ Мокрушинская СОШ Красноярский край, Казачинский район с.Мокрушинское Организаторы: Кириллова Светлана Юрьевна, Полякова Мария Владимировна Контакты: 8(391)9675136, 89233060648, 89233377284 mokrusha_school@mail.ru, p.m.1987@yandex.ru </dc:title>
  <dc:creator>учитель</dc:creator>
  <cp:lastModifiedBy>Валентина Николаевна</cp:lastModifiedBy>
  <cp:revision>19</cp:revision>
  <dcterms:created xsi:type="dcterms:W3CDTF">2018-03-22T04:47:23Z</dcterms:created>
  <dcterms:modified xsi:type="dcterms:W3CDTF">2018-03-23T03:36:34Z</dcterms:modified>
</cp:coreProperties>
</file>